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2623" y="989448"/>
            <a:ext cx="8436749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快來就近祂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Unto Him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4" y="1430926"/>
            <a:ext cx="9011478" cy="499637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1. </a:t>
            </a:r>
            <a:r>
              <a:rPr lang="zh-TW" altLang="en-US" sz="9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主耶穌要救你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Chu  </a:t>
            </a:r>
            <a:r>
              <a:rPr lang="en-US" altLang="zh-TW" sz="5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</a:t>
            </a:r>
            <a:r>
              <a:rPr lang="en-PH" sz="5600" b="1" dirty="0">
                <a:solidFill>
                  <a:schemeClr val="tx1"/>
                </a:solidFill>
                <a:latin typeface="Candara" panose="020E0502030303020204" pitchFamily="34" charset="0"/>
              </a:rPr>
              <a:t>b</a:t>
            </a:r>
            <a:r>
              <a:rPr lang="en-US" sz="5600" b="1" dirty="0">
                <a:solidFill>
                  <a:schemeClr val="tx1"/>
                </a:solidFill>
                <a:latin typeface="Candara" panose="020E0502030303020204" pitchFamily="34" charset="0"/>
              </a:rPr>
              <a:t>eh </a:t>
            </a:r>
            <a:r>
              <a:rPr lang="en-US" sz="56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5600" b="1" dirty="0">
                <a:solidFill>
                  <a:schemeClr val="tx1"/>
                </a:solidFill>
                <a:latin typeface="Candara" panose="020E0502030303020204" pitchFamily="34" charset="0"/>
              </a:rPr>
              <a:t>  li,</a:t>
            </a:r>
          </a:p>
          <a:p>
            <a:pPr marL="0" indent="0">
              <a:buNone/>
            </a:pPr>
            <a:endParaRPr lang="en-US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8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9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快來就近祂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Kin-</a:t>
            </a:r>
            <a:r>
              <a:rPr lang="en-US" altLang="zh-TW" sz="5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Chiu </a:t>
            </a:r>
            <a:r>
              <a:rPr lang="en-US" altLang="zh-TW" sz="5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5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</a:t>
            </a:r>
            <a:endParaRPr lang="en-US" sz="56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621" y="1303028"/>
            <a:ext cx="8468648" cy="53694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救主等候你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不可再延遲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m-thang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ian-ti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60785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816</TotalTime>
  <Words>64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DFKai-SB</vt:lpstr>
      <vt:lpstr>Arial</vt:lpstr>
      <vt:lpstr>Candara</vt:lpstr>
      <vt:lpstr>Century Gothic</vt:lpstr>
      <vt:lpstr>Wingdings 3</vt:lpstr>
      <vt:lpstr>Wisp</vt:lpstr>
      <vt:lpstr>快來就近祂 Come Unto Him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102</cp:revision>
  <dcterms:created xsi:type="dcterms:W3CDTF">2020-01-10T06:25:13Z</dcterms:created>
  <dcterms:modified xsi:type="dcterms:W3CDTF">2021-09-16T06:13:11Z</dcterms:modified>
</cp:coreProperties>
</file>